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and indirect pronouns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Kayla 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755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86500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Direct Object</a:t>
                      </a:r>
                      <a:r>
                        <a:rPr lang="en-US" baseline="0" dirty="0" smtClean="0"/>
                        <a:t> Pronouns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English </a:t>
                      </a:r>
                    </a:p>
                    <a:p>
                      <a:pPr algn="ctr"/>
                      <a:r>
                        <a:rPr lang="en-US" dirty="0" smtClean="0"/>
                        <a:t>Translation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Indirect</a:t>
                      </a:r>
                      <a:r>
                        <a:rPr lang="en-US" baseline="0" dirty="0" smtClean="0"/>
                        <a:t> Object Pronouns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English </a:t>
                      </a:r>
                    </a:p>
                    <a:p>
                      <a:pPr algn="ctr"/>
                      <a:r>
                        <a:rPr lang="en-US" dirty="0" smtClean="0"/>
                        <a:t>Translation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 / M’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</a:t>
                      </a:r>
                      <a:r>
                        <a:rPr lang="en-US" baseline="0" dirty="0" smtClean="0"/>
                        <a:t> / 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 / 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 / 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 / 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Him, 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Him, Her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 / 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Her, 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Leur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492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Where?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You place the direct and indirect pronouns before the verb in the sentence.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64497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Examples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Imparfait</a:t>
            </a:r>
            <a:endParaRPr lang="en-US" dirty="0" smtClean="0"/>
          </a:p>
          <a:p>
            <a:r>
              <a:rPr lang="en-US" dirty="0" smtClean="0"/>
              <a:t>Je le </a:t>
            </a:r>
            <a:r>
              <a:rPr lang="en-US" dirty="0" err="1" smtClean="0"/>
              <a:t>mangeais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parlé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Passé </a:t>
            </a:r>
            <a:r>
              <a:rPr lang="en-US" dirty="0" err="1" smtClean="0"/>
              <a:t>Composé</a:t>
            </a:r>
            <a:endParaRPr lang="en-US" dirty="0" smtClean="0"/>
          </a:p>
          <a:p>
            <a:r>
              <a:rPr lang="en-US" dirty="0" smtClean="0"/>
              <a:t>Je le </a:t>
            </a:r>
            <a:r>
              <a:rPr lang="en-US" dirty="0" err="1" smtClean="0"/>
              <a:t>mangé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parlé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Present tense</a:t>
            </a:r>
          </a:p>
          <a:p>
            <a:r>
              <a:rPr lang="en-US" dirty="0" smtClean="0"/>
              <a:t>Je le </a:t>
            </a:r>
            <a:r>
              <a:rPr lang="en-US" dirty="0" err="1" smtClean="0"/>
              <a:t>mangé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606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26</TotalTime>
  <Words>109</Words>
  <Application>Microsoft Office PowerPoint</Application>
  <PresentationFormat>On-screen Show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Angles</vt:lpstr>
      <vt:lpstr>Direct and indirect pronouns</vt:lpstr>
      <vt:lpstr>PowerPoint Presentation</vt:lpstr>
      <vt:lpstr>Where?</vt:lpstr>
      <vt:lpstr>Examples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 pronouns</dc:title>
  <dc:creator>PNHS Student</dc:creator>
  <cp:lastModifiedBy>PNHS Student</cp:lastModifiedBy>
  <cp:revision>1</cp:revision>
  <dcterms:created xsi:type="dcterms:W3CDTF">2013-01-31T12:20:32Z</dcterms:created>
  <dcterms:modified xsi:type="dcterms:W3CDTF">2013-01-31T12:47:24Z</dcterms:modified>
</cp:coreProperties>
</file>